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476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547650"/>
            <a:ext cx="18338" cy="573447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316929" y="1771461"/>
            <a:ext cx="4162297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ちくわ卵とじ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63453" y="2607922"/>
            <a:ext cx="633109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調味料はめんつゆだけ！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しいたけは他のきのこでもおいしく仕上がります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794087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711630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51100" y="3711630"/>
            <a:ext cx="4881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玉ねぎ　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300g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ちくわ　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本</a:t>
            </a:r>
          </a:p>
          <a:p>
            <a:r>
              <a:rPr lang="ja-JP" altLang="en-US" dirty="0">
                <a:latin typeface="+mj-ea"/>
                <a:ea typeface="+mj-ea"/>
              </a:rPr>
              <a:t>しいたけ　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本（しめじなどでも</a:t>
            </a:r>
            <a:r>
              <a:rPr lang="en-US" altLang="ja-JP" dirty="0">
                <a:latin typeface="+mj-ea"/>
                <a:ea typeface="+mj-ea"/>
              </a:rPr>
              <a:t>OK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卵　</a:t>
            </a:r>
            <a:r>
              <a:rPr lang="en-US" altLang="ja-JP" dirty="0">
                <a:latin typeface="+mj-ea"/>
                <a:ea typeface="+mj-ea"/>
              </a:rPr>
              <a:t>3</a:t>
            </a:r>
            <a:r>
              <a:rPr lang="ja-JP" altLang="en-US" dirty="0">
                <a:latin typeface="+mj-ea"/>
                <a:ea typeface="+mj-ea"/>
              </a:rPr>
              <a:t>個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●めんつゆ（ストレート）大さじ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小ねぎ　適量（なくてもおいしいです）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51100" y="5794087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さいばし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小さなボウル　</a:t>
            </a:r>
            <a:r>
              <a:rPr lang="en-US" altLang="ja-JP" dirty="0">
                <a:latin typeface="+mj-ea"/>
                <a:ea typeface="+mj-ea"/>
              </a:rPr>
              <a:t>4</a:t>
            </a:r>
            <a:r>
              <a:rPr lang="ja-JP" altLang="en-US" dirty="0">
                <a:latin typeface="+mj-ea"/>
                <a:ea typeface="+mj-ea"/>
              </a:rPr>
              <a:t>つ　　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8834" y="7512363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30931" y="7460375"/>
            <a:ext cx="3652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１）耐熱容器は底が広いものの方が全体に火が通りやすいです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２）火の通り具合に影響するため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卵はよく溶いて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２回に分けて加熱しましょう</a:t>
            </a:r>
          </a:p>
        </p:txBody>
      </p:sp>
      <p:pic>
        <p:nvPicPr>
          <p:cNvPr id="13" name="図 12" descr="QR コード&#10;&#10;自動的に生成された説明">
            <a:extLst>
              <a:ext uri="{FF2B5EF4-FFF2-40B4-BE49-F238E27FC236}">
                <a16:creationId xmlns:a16="http://schemas.microsoft.com/office/drawing/2014/main" id="{391FBA9D-F272-9892-086E-6A9DA1ACF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884" y="7500172"/>
            <a:ext cx="1554565" cy="155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141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20</cp:revision>
  <dcterms:created xsi:type="dcterms:W3CDTF">2024-11-12T04:30:47Z</dcterms:created>
  <dcterms:modified xsi:type="dcterms:W3CDTF">2025-01-15T06:45:16Z</dcterms:modified>
</cp:coreProperties>
</file>